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ppt/activeX/activeX9.xml" ContentType="application/vnd.ms-office.activeX+xml"/>
  <Override PartName="/ppt/activeX/activeX10.xml" ContentType="application/vnd.ms-office.activeX+xml"/>
  <Override PartName="/ppt/activeX/activeX11.xml" ContentType="application/vnd.ms-office.activeX+xml"/>
  <Override PartName="/ppt/activeX/activeX12.xml" ContentType="application/vnd.ms-office.activeX+xml"/>
  <Override PartName="/ppt/activeX/activeX13.xml" ContentType="application/vnd.ms-office.activeX+xml"/>
  <Override PartName="/ppt/activeX/activeX14.xml" ContentType="application/vnd.ms-office.activeX+xml"/>
  <Override PartName="/ppt/activeX/activeX15.xml" ContentType="application/vnd.ms-office.activeX+xml"/>
  <Override PartName="/ppt/activeX/activeX16.xml" ContentType="application/vnd.ms-office.activeX+xml"/>
  <Override PartName="/ppt/activeX/activeX17.xml" ContentType="application/vnd.ms-office.activeX+xml"/>
  <Override PartName="/ppt/activeX/activeX18.xml" ContentType="application/vnd.ms-office.activeX+xml"/>
  <Override PartName="/ppt/activeX/activeX19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5" r:id="rId4"/>
    <p:sldId id="274" r:id="rId5"/>
    <p:sldId id="273" r:id="rId6"/>
    <p:sldId id="272" r:id="rId7"/>
    <p:sldId id="271" r:id="rId8"/>
    <p:sldId id="270" r:id="rId9"/>
    <p:sldId id="269" r:id="rId10"/>
    <p:sldId id="268" r:id="rId11"/>
    <p:sldId id="267" r:id="rId12"/>
    <p:sldId id="266" r:id="rId13"/>
    <p:sldId id="265" r:id="rId14"/>
    <p:sldId id="264" r:id="rId15"/>
    <p:sldId id="263" r:id="rId16"/>
    <p:sldId id="262" r:id="rId17"/>
    <p:sldId id="261" r:id="rId18"/>
    <p:sldId id="260" r:id="rId19"/>
    <p:sldId id="259" r:id="rId20"/>
    <p:sldId id="258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16.xml.rels><?xml version="1.0" encoding="UTF-8" standalone="yes"?>
<Relationships xmlns="http://schemas.openxmlformats.org/package/2006/relationships"><Relationship Id="rId1" Type="http://schemas.microsoft.com/office/2006/relationships/activeXControlBinary" Target="activeX16.bin"/></Relationships>
</file>

<file path=ppt/activeX/_rels/activeX17.xml.rels><?xml version="1.0" encoding="UTF-8" standalone="yes"?>
<Relationships xmlns="http://schemas.openxmlformats.org/package/2006/relationships"><Relationship Id="rId1" Type="http://schemas.microsoft.com/office/2006/relationships/activeXControlBinary" Target="activeX17.bin"/></Relationships>
</file>

<file path=ppt/activeX/_rels/activeX18.xml.rels><?xml version="1.0" encoding="UTF-8" standalone="yes"?>
<Relationships xmlns="http://schemas.openxmlformats.org/package/2006/relationships"><Relationship Id="rId1" Type="http://schemas.microsoft.com/office/2006/relationships/activeXControlBinary" Target="activeX18.bin"/></Relationships>
</file>

<file path=ppt/activeX/_rels/activeX19.xml.rels><?xml version="1.0" encoding="UTF-8" standalone="yes"?>
<Relationships xmlns="http://schemas.openxmlformats.org/package/2006/relationships"><Relationship Id="rId1" Type="http://schemas.microsoft.com/office/2006/relationships/activeXControlBinary" Target="activeX19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8CDC0CBD-6D44-46D7-8461-A5BA4C44F061}" type="datetimeFigureOut">
              <a:rPr lang="en-US" smtClean="0"/>
              <a:t>10/23/2011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97ECF08-6945-4A45-AD8A-739C3E43D09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audio" Target="../media/media9.wav"/><Relationship Id="rId7" Type="http://schemas.openxmlformats.org/officeDocument/2006/relationships/image" Target="../media/image29.jpeg"/><Relationship Id="rId2" Type="http://schemas.microsoft.com/office/2007/relationships/media" Target="../media/media9.wav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audio" Target="../media/media10.wav"/><Relationship Id="rId7" Type="http://schemas.openxmlformats.org/officeDocument/2006/relationships/image" Target="../media/image32.wmf"/><Relationship Id="rId2" Type="http://schemas.microsoft.com/office/2007/relationships/media" Target="../media/media10.wav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audio" Target="../media/media11.wav"/><Relationship Id="rId7" Type="http://schemas.openxmlformats.org/officeDocument/2006/relationships/image" Target="../media/image35.jpeg"/><Relationship Id="rId2" Type="http://schemas.microsoft.com/office/2007/relationships/media" Target="../media/media11.wav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4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audio" Target="../media/media12.wav"/><Relationship Id="rId7" Type="http://schemas.openxmlformats.org/officeDocument/2006/relationships/image" Target="../media/image36.jpeg"/><Relationship Id="rId2" Type="http://schemas.microsoft.com/office/2007/relationships/media" Target="../media/media12.wav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audio" Target="../media/media13.wav"/><Relationship Id="rId7" Type="http://schemas.openxmlformats.org/officeDocument/2006/relationships/image" Target="../media/image37.wmf"/><Relationship Id="rId2" Type="http://schemas.microsoft.com/office/2007/relationships/media" Target="../media/media13.wav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audio" Target="../media/media14.wav"/><Relationship Id="rId7" Type="http://schemas.openxmlformats.org/officeDocument/2006/relationships/image" Target="../media/image39.jpeg"/><Relationship Id="rId2" Type="http://schemas.microsoft.com/office/2007/relationships/media" Target="../media/media14.wav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8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audio" Target="../media/media15.wav"/><Relationship Id="rId7" Type="http://schemas.openxmlformats.org/officeDocument/2006/relationships/image" Target="../media/image41.jpeg"/><Relationship Id="rId2" Type="http://schemas.microsoft.com/office/2007/relationships/media" Target="../media/media15.wav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8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audio" Target="../media/media16.wav"/><Relationship Id="rId7" Type="http://schemas.openxmlformats.org/officeDocument/2006/relationships/image" Target="../media/image43.gif"/><Relationship Id="rId2" Type="http://schemas.microsoft.com/office/2007/relationships/media" Target="../media/media16.wav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8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audio" Target="../media/media17.wav"/><Relationship Id="rId7" Type="http://schemas.openxmlformats.org/officeDocument/2006/relationships/image" Target="../media/image46.png"/><Relationship Id="rId2" Type="http://schemas.microsoft.com/office/2007/relationships/media" Target="../media/media17.wav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5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audio" Target="../media/media18.wav"/><Relationship Id="rId7" Type="http://schemas.openxmlformats.org/officeDocument/2006/relationships/image" Target="../media/image48.jpeg"/><Relationship Id="rId2" Type="http://schemas.microsoft.com/office/2007/relationships/media" Target="../media/media18.wav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audio" Target="../media/media1.wav"/><Relationship Id="rId7" Type="http://schemas.openxmlformats.org/officeDocument/2006/relationships/image" Target="../media/image4.wmf"/><Relationship Id="rId2" Type="http://schemas.microsoft.com/office/2007/relationships/media" Target="../media/media1.wav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audio" Target="../media/media19.wav"/><Relationship Id="rId7" Type="http://schemas.openxmlformats.org/officeDocument/2006/relationships/image" Target="../media/image49.wmf"/><Relationship Id="rId2" Type="http://schemas.microsoft.com/office/2007/relationships/media" Target="../media/media19.wav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audio" Target="../media/media2.wav"/><Relationship Id="rId7" Type="http://schemas.openxmlformats.org/officeDocument/2006/relationships/image" Target="../media/image7.wmf"/><Relationship Id="rId2" Type="http://schemas.microsoft.com/office/2007/relationships/media" Target="../media/media2.wav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audio" Target="../media/media3.wav"/><Relationship Id="rId7" Type="http://schemas.openxmlformats.org/officeDocument/2006/relationships/image" Target="../media/image10.jpeg"/><Relationship Id="rId2" Type="http://schemas.microsoft.com/office/2007/relationships/media" Target="../media/media3.wav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audio" Target="../media/media4.wav"/><Relationship Id="rId7" Type="http://schemas.openxmlformats.org/officeDocument/2006/relationships/image" Target="../media/image13.wmf"/><Relationship Id="rId2" Type="http://schemas.microsoft.com/office/2007/relationships/media" Target="../media/media4.wav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audio" Target="../media/media5.wav"/><Relationship Id="rId7" Type="http://schemas.openxmlformats.org/officeDocument/2006/relationships/image" Target="../media/image16.gif"/><Relationship Id="rId2" Type="http://schemas.microsoft.com/office/2007/relationships/media" Target="../media/media5.wav"/><Relationship Id="rId1" Type="http://schemas.openxmlformats.org/officeDocument/2006/relationships/vmlDrawing" Target="../drawings/vmlDrawing5.v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audio" Target="../media/media6.wav"/><Relationship Id="rId7" Type="http://schemas.openxmlformats.org/officeDocument/2006/relationships/image" Target="../media/image19.jpeg"/><Relationship Id="rId2" Type="http://schemas.microsoft.com/office/2007/relationships/media" Target="../media/media6.wav"/><Relationship Id="rId1" Type="http://schemas.openxmlformats.org/officeDocument/2006/relationships/vmlDrawing" Target="../drawings/vmlDrawing6.v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audio" Target="../media/media7.wav"/><Relationship Id="rId7" Type="http://schemas.openxmlformats.org/officeDocument/2006/relationships/image" Target="../media/image22.jpeg"/><Relationship Id="rId2" Type="http://schemas.microsoft.com/office/2007/relationships/media" Target="../media/media7.wav"/><Relationship Id="rId1" Type="http://schemas.openxmlformats.org/officeDocument/2006/relationships/vmlDrawing" Target="../drawings/vmlDrawing7.v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audio" Target="../media/media8.wav"/><Relationship Id="rId7" Type="http://schemas.openxmlformats.org/officeDocument/2006/relationships/image" Target="../media/image26.jpeg"/><Relationship Id="rId2" Type="http://schemas.microsoft.com/office/2007/relationships/media" Target="../media/media8.wav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6.xml"/><Relationship Id="rId4" Type="http://schemas.openxmlformats.org/officeDocument/2006/relationships/control" Target="../activeX/activeX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Have fun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Spelling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550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15200" y="304800"/>
            <a:ext cx="1524000" cy="762000"/>
          </a:xfrm>
          <a:prstGeom prst="rect">
            <a:avLst/>
          </a:prstGeom>
        </p:spPr>
      </p:pic>
      <p:sp>
        <p:nvSpPr>
          <p:cNvPr id="4" name="AutoShape 4" descr="data:image/jpg;base64,/9j/4AAQSkZJRgABAQAAAQABAAD/2wBDAAkGBwgHBgkIBwgKCgkLDRYPDQwMDRsUFRAWIB0iIiAdHx8kKDQsJCYxJx8fLT0tMTU3Ojo6Iys/RD84QzQ5Ojf/2wBDAQoKCg0MDRoPDxo3JR8lNzc3Nzc3Nzc3Nzc3Nzc3Nzc3Nzc3Nzc3Nzc3Nzc3Nzc3Nzc3Nzc3Nzc3Nzc3Nzc3Nzf/wAARCACEAMQDASIAAhEBAxEB/8QAGwAAAQUBAQAAAAAAAAAAAAAAAwACBAUGAQf/xABBEAACAQMDAgQEAwMLAgcBAAABAgMABBEFEiEGMRNBUWEiMnGBFFKRI6GxBxUkQmJygsHR4fAlQxYzNVODksLD/8QAGQEAAwEBAQAAAAAAAAAAAAAAAAECBAMF/8QAJBEAAgIBBAICAwEAAAAAAAAAAAECEQMEEiExIjIUQSNRYUL/2gAMAwEAAhEDEQA/ALNhtULTQnNFYbmyKeqcV4B6ozGF+1AWPLHNSiOcU0jvSYwewD5e9dC8V0KSaftOKYAdnNLbk0Ur611V70gBbfKky5IA8qKF5pqj4zTECVMua5LHgVJRfiNNuF4zRXAEYrxxTfDIPIoyDLgUaSmgZGKjBpm3ijbSRx3JqQLM7SWIXjI+tVGLl0TKSj2QNtMKgvmpLJhypGCByKDt5NTQwZWmFeaPtrhWgYArTcYo+2uFaQ0AxXQtE213bQDAlOaVEKmlVImi3RPSnv8ACtEC7Rk0OQ7iAKUhoaoyM0xhzRyMLgedM280gGotPIroHtXcZNAwTDBpuDzRiM1zbwB70CGxjJ5pjLh6Mi8mmyfMKf0A0cMaTAOMGuvw1cXvQgOCNU5J5obkk4Xzo7ntjk+ldQCEF3xuHPPYV0hjc3SOc8iirYljWNQZOGHIB4FQZdSLS/syq2oUjxl+L4/Rhjge/nUaWaXV5zDAzJaqcSSju/sKkmzt7Y7reM7Sm2SKIgMQOzD+0D/GvShjUFSME5uTtkq2H461Rwnh3JRXMR74IqKFIJBz96dBK8NrHql5fMGVSsaiMfGpPCkDJZjjyx9KsLh7e8B8I7LjsVbjcfyn3/jWbUYf9I74MteLKwj0rhFG2lR8QIrhArEbABHFcIorLwabt4oGDx7UsUTAxSC0ACIpUTHtSpgW07Z4psKZNIjJo8KYBNJcsTBuO1NUZzT2HOK6q02IaBXMU/AqFqOqWenoDcygMflReWP0Apxg5OkhOSXLJJX99LHI+lZebqqeYkafacf+5LyB+nH76HFP1BqDYW4KA+UMe7+AP8a0w0WR8vg4y1MF0a2IZzTGAMlUtv031Hc4P4jUMH8pKf8A7FT4+j+oV/7+oj/5M/8A9K6fBdexHyv4TigPJobqd2FHJ7CgTaLrtlCZJ7yVUXuZoTj7n4qhyau8NuwlZBJzvlAwAPSolpGvsa1S/RaNJFbZLupcfM3ktUcs7aqzCNmjsVPxyDvIfQe1Va3EuruDlo7IHy4Mvr9q0un2T3aIkWyOFePQfQCtMIxgqM73TlZCe5jhMMCKwVztREHZaJbqbIPIADahdzzdzKfUD9P+YxczaGvhbJJSq8YZMj99KTTykPhxAbADsZeSp9R7113xQnhmVOobLF1vmhknRFyoB5iJ5LAHHf17jny7Yf8An2W96jmn8U2lsdokEp7KMAcDux5xj/Kr/qDWTowNoIyZJMiKLALMSSSe/C1ntF0WGKUX+pENOxzsHyp9BXNu0ztixNtNnoOmmO8jWRXcocYLdyPWrSO2texX9TWVi1qGBlEOMhcYFSl187RwAfM1wUIo37TTi2tE5MaA/SlKtmpChU3Z9Kx9x1CXXAc0bQ7x5Ve8mc7WJVAfy+31opDr9moS0hdsrGmR5YoghTdgRRn1wBUSzvxcZWMbUHzN6e1TY51+S3jLepP+dHBDGNaxscmNAf7opUUo39ZwD6AUqCbKxFycVII2rXIUxyac9YkqRTBYzzTgBikBxULWrz8Bpk9x/WVfh+tEY7mkJvamyk6k6ia1c2OnkG4Pzydwn+9UVhpkt45mlbcXOWkkOd30Hn96DZQBi81zyCcufMk+VWazSeGPC4Zhx7CvbxYo41SPMyTc3bLKL+a9NK+KPHnHZW+I/p2FWlvqmqzBUtIIbWPyMuSw+wrNW08cAZ1GSO8nmx9vSim5u7oHErW8XmqcMwrpRBr0a/UBrzqX8OO+I1RP40eGexdiF65vGkwTsSRGJ+gArDgabbEeKgkc98ncTVrbta7SbNYxlQSVABxUydDD6vq13LA0VxqFxNboxIefaD99orMi3l1IiSQbLLPwJ5ye59qZqM0lxfTxzrugiBBhAwVHk49fL/nefoMizPm43iRhhXIIWQD0z5+f765/0CRHbfFtUqAq7iucYArRWN9CsKIvw4GB6VQX5aKeJNoCvnY58h5jPpj/AJ6VkN48W5cN+zJUgclfqK5yTs1adq+T0a3uA6F2YbFGSaYJwik5AUnIAFZXT9SZ7ZEZ/hJ5471Mm1Bdo2EZzhQfOuUpcmraWGoW9rekLc20cjc7W2jcv371h+qdCvbWF57ANPEmS6D5198eda+3uEcqFYgkcsP6q/6mrRVikRQnAxxSsq0uDwWHVHSQNuqYNVc5DN39K3vVHQNlqrPcWT/hLxuScZR/qP8AMV5/qXSPUmlZL6e11GON9rmQfoBn91WkpdEPI49gZ72STCK+C52j2zW20lpbyVbeAlLaJQGb8ox5e9YG20vWZ7qNE0i/yGGf6M3H1OOK9d0nSv5ssVieKR5Sdz4U7Wb/AEqJraVjnvJ9lFvQKPghTsoPJ+tW8YCIFj+EY8qroyy4YrgnsMcCpkUvwjJ5rmipBSjHnv7k0q54lKmSNAwoFDPJojHimqMjNZWA3bVL1bGX0vaBkF1yPXkVfAc80y9sDe2FwVGfBTxMY7jsf3En7Ven4yJnPN6M891GE2mn2yspXxn3fUUXVUa005pcYJ2qD9a1PXekeP0tb3lsuTbhSdvOBUU6WOo+iGntBmdE5XzyvcV7SZ5pmoU8K0SUqSAuefPNOE7SJkZU+1WPT1uNZ6faOI/0iFSjoe4I7ZqosgRI8MqlXBIwfX0pgRdRlktkWRLaW4RvmEJG5R64Pehab1DZxvgzeGfNZFKuh/u+fvV2lsWYAcDzNWE3RtlqluBdiJ+OHx8Q+h71MlYIHNbRX6RX1sYzcIuA2ciRD3Un0PkfKqrTmmu2bT4CdkDb1EuVkhI/qk+ffv8Axq90fo640dWitb4zWpJKxucmM+x9Pb70PUdNuba4/HW0QFwqbJB3Eq/6jy/SuVUMbNIJoJor1dsqgGQD6YDr9sZ/5nKald3C6gq6apedeD57lH5vb0NEu717awkunvBJfzHMQQ8JjyI9MetZ6PVbq1aVwAWfDMacVuC2ujbWF9JqGn/ifCKbDtkC8iNvc+/lmokt3KlyJGJ2qCQP3VlunurJtL1eSUgCGdSkynkMPcfWpMnUUNzdyR+H/R2+V1Pyf7VM8P6NGPUNcM1Wn6o/ifs13SPyOeAK0lte7sHx8v8AlXsK8/srmAsRDMhPoDzVlY6gImw5I59azSi0aVNSN6lxKvnkHzNHjvBzvHPqKz1jqMbAYYk/2quEuYmUZjU+4OKg6WT1uom7SKPqcV3x18pP0NQDLDgbI13HyPNDMk/ZVQfeixk+STd5D71Fml2ZbP78UIyuibpfvgVGNxG+T8QqBhDeN6H9TSoBdSeXH3JpU7CjQsK6BXcbm9hTsY4rMxHAOM/arfQmESXMzDKgKuPXJqqA549O1W+nRO1hJ4ahiJkYj1A5rvpVeVHDO6gwSRR6ZdPpN6obTrvItmbkDPeI+48vb6Vk7OOf+T3qB4bne+hXrDZLjIjPv/ztWk0i/h1TT5LDXZN/iNGFMy7CzOCwVT6jGQR7eYpX0h02B9O6ni/GaO42pfMu7Z6CUeR/t9vXFeo/HhmDsp9X6fm0TVP/ABJ03GLi1mGbq1Tsy/mX1oOqaBYdU23879NyILwczW5wCT6H0b37GrO1g1XpXEmmb9X0JuRGrZkhHqv5h9P96NFY6R1BL/OnTV8bDUB85iG0k+kiHvTsKMCnj287W17bvDcJ3Vlwat7C4ZBtY5U+daq8muhGIeqtEW6jUYW9tF34/wAPzL9qrl0PQ9QO7R9aEbn/ALU3cH0IODTsQoJweCaltFFJGRjkjvQB0vrMP/lzQTx+RDf7V3+atYj4YRr77hSGYPq7pWzNw97FGEmf52HGT61g7uwaEsBkivaNS0l9hN7cIB3O5u1YrVrS2c+Ha/tD5lBxTQHl01sWdjg96jHKcCthqemNbq29QpzWanhw2FGfU0CIkckivuRmDDzBwav9J1m4V0juVDqwysmOfqfWoOi6VdarqUVjYoWmlOO2do82PsBzWt/lG0NNGksJLNMW5txbg/2k5H3I/hXHJKN7X2d8Sb5RyG9kjBbxCWPygVIW+1E8mQop82NZfSNUFszJcDIPysRnb/tWgiKzkNNcEDvgYrPKNGuLL3TL6YH9vJn61ooNQBwAMj6cVkrW409HCRl55fJVGSav7UoqhpUWL+znJrm2dEXAnikPxr+6i+HFw2B+nP61XpPERlRn7URLsg4A4/hUtWUH8OMcYU/VM0q545POM/rSpUBfhSoxSC+1PPeutnGKzkjBx9qsbC6/BXunxyHEd4Hi7Hh/mT6ZCuPqB61AjXIx96H1VCklpawPObZXWNPxAIBglZt0En0Ei7SPPfWvRrzbM+pfikD64t7vTNKn/CyE2TxzMVaDftbAKJkcgZ3EN5HFXUGsF9Ql0i7tZMxoimYgMkjFMkEeWefY4POeKd0xraa/p9xa6hCsWo2rfh9QtW/qvjuM90Ycg+hqLqmh341GS90+8Cj8LLEqEHeNw+FQ35QwBGeQSeecV6iakqZgaa5QNtEudPd7jpm9/BuTk2cyl7Zj/d4K/UVWajd6eziTqXTbjR73I/6jZEtHn13qOP8AEPvXOhTdpDLBLKj2yxJhTOzyRy87wwblfLjtxxRdI1fWdSD3TWlm2mvcPCqq7CVEVipc5yrcjtxx61LxNN0xqaa5LTTrnV/AWXSdRsdcsyMjc4WTH94cH70ru/06Uf8AXNAnhI7uYBIP/stVR6c0XWAL+Oxlsbl8gT27mGUYOO6n2on829RWf/pvVEzKORHfQLKMfUYNRbXaLpPoPHF0nOc22oyW59EnZP3GuyaZo20/9fuCPQ3WagtP1uq/0ix6c1H+1h4j+/dUSS56kb5ukNHz6pdj/NKe5Cpj76Dpm0Bae9M5Hk7ls1Q6jqsEkbR6TZSMBwCse0frU+V+rGJ8Hp3SoPQm6H+SVDfS+rL+ULeXmmWiE4xEjyMP1wP3UbkFGM1GyuZ5Ha5wuOdi8n71XaZ03f8AUF4bXSYDMV4ZwcRp/ebsP4161ZfyfaYWSTWLu61ORTkrNJsiH+FcZ+9amy1DTrWa307TEgSNohLhRtUoc42gdzwftT8pdBwjO9NdGaf0fok7I4uNRuCElnI8vNV9BwaBqWm2mqWptb6HxYjzg9wfIg+RrS6zJ+wtoz8xXe33qoYfN78V5epf5OPo3YFUDwjrTRTo2rm2jDfh3G6InnctTNIltp7ZPHtopJU+E7v4163quj6fq0axX9qkyx8rkkEH2I5qs1Xpqxk0WS10+1ihZPjjAXuR6nzzT+R4pMtQp2jLQTyLHtgFvaxn07/uqXa20btveeSdv0UVm4i9s7KsaKynByPOjfiJpOJr0RJ6KKur5Dca0TQw4zIMjyzmjwXKSAsoz71k4DpiDc880zepIAq2truFwqwAgUqHZdfiAe+4/TNKoq52juKVKitxvfOukbs5p2MAD1GTXMEtgefP2rMI7GOM+Z4GKZ1esIUrdw+NarbsLmEDLS2zfDJgeqHY/wBM1Jt1D3MKD84H76d1Qkxurc2uwXSMz2e9sLJIAd8LeodM/cZ8q3aRdsyal9Ix3h3w1SBLa/hh6mghB06/kP7DWbXkhH9XA745HBHfjYdOdW2mvM9lPFJYaxDkT6fcfDIuO7L+ZfQisTOdLk0kGdJpOmHnzuRiLnQLoHlTjlVB/T+6a7rCxkWsfWoeWFADp3VmnHBXI48Tb8v15U1tMx6VJEiyvII1Dvjc23BOO2f1rLTaJf2l7B+AukXTkumuXhyVcFlbK8cMpY7sHGKrode6m6ds45dTgXqrR2GU1XTMeLtPYsg4OPUH6mr3R+qun9f2jS9Vt2mOc2szeHKP8J5pqTQmrMxZw6npT6PYRRzx3Oo2fgyMq5W3dX3Mx7gHazY9TVn0xq+ranfTG7h/om6UBwqgIyybQuQSxOO+QORWuMbL8ymocWn2cN5LeRWsKXMoxJKiAO/1NW5pp2hVTM9a3d7qFze3J1UWFtDetaQRGJCHZcA7i3OScgYI8qcvWWnSpdyRRzukERlUqUJmG7b8IDZByRjdjOasZNAsGvzdr4yMZxcPEsnwPKBgMV9cVGg6YtILP8Ek05tFeNo4fhxGEcOFBAyRkDuTTuHYUyBe9WpBA7JYXH4pXlUWzkbm8MAnG3dycgAep8qrr3Xr+S4vmhRILa3mht97KWbe4UsxHYBd33q9vNAsOJGSYyrJJIJEmZWPiHLAlSMg8ce1FsreOKZiiIgZt74GMnzJ96W6K6QckSy0/VbwRusxaIvOYJbo/EisoVGIAGeNxA4+YVqoLKCy8N3Z5PCQRQo2MKAMYUe+OSeaqW6m09Ll7KwY6lfpwba1Icof7bdl+58qnWfjSbrm7kR5FU8RnMcXqq+p9W+3FTPI6scYkDU5PGu3JOedufpUIg8e5orE8E9yM0xRyPYV4k3uk2eolSoYwHxkfSmEADHvRQPh+rVzHC1DRRiesOnGlL6jYLuP/eiXz9xWKRYADvTc1e0AfesH1b08LWV9Qs4i0DHdIi90Pr9K7YslcMiUbM1EccxwquOfiqVDdyq/GF+9Vj3EX5mx9K5+LiHCqfrmu/ZF0aVNQO0ZPNKs4LliOGI9qVFBZ72/zP7cV1fmb2FKlWRdnV9EjTADfxZ/MP4UXqKzju0mgkaRQ9u0yujYaOSMgoynyIJ/ypUq36T1Zj1HZir2+mtIumuorcIl1rZjg1KAL+xuQV+Zk/MPUH2OaBqrHovrbT9D0bnR9V3ePp9yPEhQnJygPK9u2cc9qVKthmIv8otqf5PPB1TpG5uLDxpQJLNX3W7eZ+Ajjt5Yq50jQtH690WLUtb0u1S+cAm4tFMT5AznIOf1pUqAMV1Lqut9D3rW2ja9qUlvGGKxXcizD6cr2qf0b/KbrusMy30Ng+w43LCQTx5/FSpUhnpGn3sl1Erukak99oP+tLUbqSC3LpjI9aVKgDzrqrq/U7KMtD4OfcN/rQOjLefq6R31rUb54Rk/h4pfDjP12gE/rSpUxGq0hIl19+n7KGKx02GMsY7Rdhlx5O3c/YjNa98DSn2qFGzaFUYAGcYH2pUq55fRl4/ZFM3KKT3xTF7t9KVKvIZ6SG54T600fKPvSpVIzidxTXUMMMMg4BBpUqBnm3XukWdjexvaxmMTKWZAfhB9qyewA8UqVaodHFhlQEc0qVKrJP/Z"/>
          <p:cNvSpPr>
            <a:spLocks noChangeAspect="1" noChangeArrowheads="1"/>
          </p:cNvSpPr>
          <p:nvPr/>
        </p:nvSpPr>
        <p:spPr bwMode="auto">
          <a:xfrm>
            <a:off x="63500" y="-554038"/>
            <a:ext cx="1685925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294" name="Picture 6" descr="http://t1.gstatic.com/images?q=tbn:ANd9GcSeeu-CW7sLgNP12DOU-SnQ-b5WQftczjWWaHskWoxpVcPiHGv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5" y="4572000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2290" name="TextBox1" r:id="rId4" imgW="7772400" imgH="1981080"/>
        </mc:Choice>
        <mc:Fallback>
          <p:control name="TextBox1" r:id="rId4" imgW="777240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2133600"/>
                  <a:ext cx="77724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84093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0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62800" y="381000"/>
            <a:ext cx="1676400" cy="609600"/>
          </a:xfrm>
          <a:prstGeom prst="rect">
            <a:avLst/>
          </a:prstGeom>
        </p:spPr>
      </p:pic>
      <p:pic>
        <p:nvPicPr>
          <p:cNvPr id="11267" name="Picture 3" descr="C:\Users\DSU\AppData\Local\Microsoft\Windows\Temporary Internet Files\Content.IE5\KZFT6U32\MC90037907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375404"/>
            <a:ext cx="2209799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1266" name="TextBox1" r:id="rId4" imgW="7620120" imgH="1981080"/>
        </mc:Choice>
        <mc:Fallback>
          <p:control name="TextBox1" r:id="rId4" imgW="762012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2057400"/>
                  <a:ext cx="76200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349906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67600" y="304800"/>
            <a:ext cx="1447800" cy="1066800"/>
          </a:xfrm>
          <a:prstGeom prst="rect">
            <a:avLst/>
          </a:prstGeom>
        </p:spPr>
      </p:pic>
      <p:pic>
        <p:nvPicPr>
          <p:cNvPr id="10244" name="Picture 4" descr="http://i1.squidoocdn.com/resize/squidoo_images/250/draft_lens1913195module8821588photo_1264408390orb-thumb135378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752974"/>
            <a:ext cx="238125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0242" name="TextBox1" r:id="rId4" imgW="7620120" imgH="1981080"/>
        </mc:Choice>
        <mc:Fallback>
          <p:control name="TextBox1" r:id="rId4" imgW="762012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2000" y="2133600"/>
                  <a:ext cx="76200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022687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15200" y="304800"/>
            <a:ext cx="1524000" cy="762000"/>
          </a:xfrm>
          <a:prstGeom prst="rect">
            <a:avLst/>
          </a:prstGeom>
        </p:spPr>
      </p:pic>
      <p:pic>
        <p:nvPicPr>
          <p:cNvPr id="9219" name="Picture 3" descr="C:\Users\DSU\AppData\Local\Microsoft\Windows\Temporary Internet Files\Content.IE5\U74XI13K\MP900448616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556501"/>
            <a:ext cx="2513683" cy="1768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9218" name="TextBox1" r:id="rId4" imgW="7620120" imgH="1981080"/>
        </mc:Choice>
        <mc:Fallback>
          <p:control name="TextBox1" r:id="rId4" imgW="762012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2286000"/>
                  <a:ext cx="76200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746719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91400" y="304800"/>
            <a:ext cx="1447800" cy="1066800"/>
          </a:xfrm>
          <a:prstGeom prst="rect">
            <a:avLst/>
          </a:prstGeom>
        </p:spPr>
      </p:pic>
      <p:pic>
        <p:nvPicPr>
          <p:cNvPr id="8195" name="Picture 3" descr="C:\Users\DSU\AppData\Local\Microsoft\Windows\Temporary Internet Files\Content.IE5\KZFT6U32\MC90029752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534" y="4510430"/>
            <a:ext cx="1506931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8194" name="TextBox1" r:id="rId4" imgW="7772400" imgH="1981080"/>
        </mc:Choice>
        <mc:Fallback>
          <p:control name="TextBox1" r:id="rId4" imgW="777240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2209800"/>
                  <a:ext cx="77724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851363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62800" y="228600"/>
            <a:ext cx="1676400" cy="762000"/>
          </a:xfrm>
          <a:prstGeom prst="rect">
            <a:avLst/>
          </a:prstGeom>
        </p:spPr>
      </p:pic>
      <p:pic>
        <p:nvPicPr>
          <p:cNvPr id="7172" name="Picture 4" descr="http://cn1.kaboodle.com/hi/img/2/0/0/d6/5/AAAAAvJs6cwAAAAAANZRzg.jpg?v=12040836560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305300"/>
            <a:ext cx="2362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7170" name="TextBox1" r:id="rId4" imgW="7620120" imgH="1981080"/>
        </mc:Choice>
        <mc:Fallback>
          <p:control name="TextBox1" r:id="rId4" imgW="762012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2209800"/>
                  <a:ext cx="76200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360434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67600" y="304800"/>
            <a:ext cx="1447800" cy="838200"/>
          </a:xfrm>
          <a:prstGeom prst="rect">
            <a:avLst/>
          </a:prstGeom>
        </p:spPr>
      </p:pic>
      <p:pic>
        <p:nvPicPr>
          <p:cNvPr id="6148" name="Picture 4" descr="http://www.thedailygreen.com/cm/thedailygreen/images/x4/incandescent-light-bulbs-l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685" y="4392771"/>
            <a:ext cx="2794829" cy="218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6146" name="TextBox1" r:id="rId4" imgW="7543800" imgH="1981080"/>
        </mc:Choice>
        <mc:Fallback>
          <p:control name="TextBox1" r:id="rId4" imgW="754380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8200" y="2209800"/>
                  <a:ext cx="75438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717793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15200" y="457200"/>
            <a:ext cx="1676400" cy="609600"/>
          </a:xfrm>
          <a:prstGeom prst="rect">
            <a:avLst/>
          </a:prstGeom>
        </p:spPr>
      </p:pic>
      <p:pic>
        <p:nvPicPr>
          <p:cNvPr id="5124" name="Picture 4" descr="http://news.idr-inc.com/wp-content/uploads/2011/05/etiquette_ill_08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272" y="4497725"/>
            <a:ext cx="2845528" cy="197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5122" name="TextBox1" r:id="rId4" imgW="7620120" imgH="1981080"/>
        </mc:Choice>
        <mc:Fallback>
          <p:control name="TextBox1" r:id="rId4" imgW="762012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9600" y="1981200"/>
                  <a:ext cx="76200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787296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0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37120" y="228600"/>
            <a:ext cx="1325880" cy="762000"/>
          </a:xfrm>
          <a:prstGeom prst="rect">
            <a:avLst/>
          </a:prstGeom>
        </p:spPr>
      </p:pic>
      <p:pic>
        <p:nvPicPr>
          <p:cNvPr id="4100" name="Picture 4" descr="http://thephilanews.com/wp-content/uploads/2011/03/Disastrous-Earthquakes-and-Tsunami-in-Japa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343399"/>
            <a:ext cx="324993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4098" name="TextBox1" r:id="rId4" imgW="7467480" imgH="1981080"/>
        </mc:Choice>
        <mc:Fallback>
          <p:control name="TextBox1" r:id="rId4" imgW="746748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2057400"/>
                  <a:ext cx="74676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724446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62800" y="304800"/>
            <a:ext cx="1981200" cy="762000"/>
          </a:xfrm>
          <a:prstGeom prst="rect">
            <a:avLst/>
          </a:prstGeom>
        </p:spPr>
      </p:pic>
      <p:pic>
        <p:nvPicPr>
          <p:cNvPr id="3075" name="Picture 3" descr="C:\Users\DSU\AppData\Local\Microsoft\Windows\Temporary Internet Files\Content.IE5\KZFT6U32\MP900289338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32960"/>
            <a:ext cx="2384385" cy="156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3074" name="TextBox1" r:id="rId4" imgW="7467480" imgH="1981080"/>
        </mc:Choice>
        <mc:Fallback>
          <p:control name="TextBox1" r:id="rId4" imgW="746748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0600" y="2133600"/>
                  <a:ext cx="74676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987974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9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Animosity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67600" y="152400"/>
            <a:ext cx="1282700" cy="1219200"/>
          </a:xfrm>
          <a:prstGeom prst="rect">
            <a:avLst/>
          </a:prstGeom>
        </p:spPr>
      </p:pic>
      <p:pic>
        <p:nvPicPr>
          <p:cNvPr id="1027" name="Picture 3" descr="C:\Users\DSU\AppData\Local\Microsoft\Windows\Temporary Internet Files\Content.IE5\89O8R4KS\MC90004877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391275"/>
            <a:ext cx="1884731" cy="219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026" name="TextBox1" r:id="rId4" imgW="7162920" imgH="1981080"/>
        </mc:Choice>
        <mc:Fallback>
          <p:control name="TextBox1" r:id="rId4" imgW="716292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0600" y="1752600"/>
                  <a:ext cx="71628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689057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15200" y="304800"/>
            <a:ext cx="1524000" cy="762000"/>
          </a:xfrm>
          <a:prstGeom prst="rect">
            <a:avLst/>
          </a:prstGeom>
        </p:spPr>
      </p:pic>
      <p:pic>
        <p:nvPicPr>
          <p:cNvPr id="2051" name="Picture 3" descr="C:\Users\DSU\AppData\Local\Microsoft\Windows\Temporary Internet Files\Content.IE5\U74XI13K\MC90000115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491228"/>
            <a:ext cx="2438400" cy="18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2050" name="TextBox1" r:id="rId4" imgW="7467480" imgH="1981080"/>
        </mc:Choice>
        <mc:Fallback>
          <p:control name="TextBox1" r:id="rId4" imgW="746748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0600" y="2209800"/>
                  <a:ext cx="74676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412159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612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67600" y="0"/>
            <a:ext cx="1447800" cy="1295400"/>
          </a:xfrm>
          <a:prstGeom prst="rect">
            <a:avLst/>
          </a:prstGeom>
        </p:spPr>
      </p:pic>
      <p:pic>
        <p:nvPicPr>
          <p:cNvPr id="19459" name="Picture 3" descr="C:\Program Files\Microsoft Office\MEDIA\CAGCAT10\j0233312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390630"/>
            <a:ext cx="2150651" cy="219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9458" name="TextBox1" r:id="rId4" imgW="7391520" imgH="1981080"/>
        </mc:Choice>
        <mc:Fallback>
          <p:control name="TextBox1" r:id="rId4" imgW="739152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6800" y="2057400"/>
                  <a:ext cx="73914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00307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620000" y="53340"/>
            <a:ext cx="1112520" cy="1295400"/>
          </a:xfrm>
          <a:prstGeom prst="rect">
            <a:avLst/>
          </a:prstGeom>
        </p:spPr>
      </p:pic>
      <p:pic>
        <p:nvPicPr>
          <p:cNvPr id="18435" name="Picture 3" descr="C:\Users\DSU\AppData\Local\Microsoft\Windows\Temporary Internet Files\Content.IE5\U74XI13K\MP900409661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261" y="4400661"/>
            <a:ext cx="1448358" cy="217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8434" name="TextBox1" r:id="rId4" imgW="7315200" imgH="1981080"/>
        </mc:Choice>
        <mc:Fallback>
          <p:control name="TextBox1" r:id="rId4" imgW="731520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0600" y="2057400"/>
                  <a:ext cx="73152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45836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3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533400" y="470916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67600" y="304800"/>
            <a:ext cx="1524000" cy="838200"/>
          </a:xfrm>
          <a:prstGeom prst="rect">
            <a:avLst/>
          </a:prstGeom>
        </p:spPr>
      </p:pic>
      <p:pic>
        <p:nvPicPr>
          <p:cNvPr id="17411" name="Picture 3" descr="C:\Users\DSU\AppData\Local\Microsoft\Windows\Temporary Internet Files\Content.IE5\89O8R4KS\MC90019756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454" y="4230231"/>
            <a:ext cx="2128491" cy="209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7410" name="TextBox1" r:id="rId4" imgW="7543800" imgH="1981080"/>
        </mc:Choice>
        <mc:Fallback>
          <p:control name="TextBox1" r:id="rId4" imgW="754380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2057400"/>
                  <a:ext cx="75438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213021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67600" y="152400"/>
            <a:ext cx="1524000" cy="1219200"/>
          </a:xfrm>
          <a:prstGeom prst="rect">
            <a:avLst/>
          </a:prstGeom>
        </p:spPr>
      </p:pic>
      <p:pic>
        <p:nvPicPr>
          <p:cNvPr id="16388" name="Picture 4" descr="http://smartiesblog.files.wordpress.com/2011/04/equinox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4450079"/>
            <a:ext cx="2895600" cy="207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6386" name="TextBox1" r:id="rId4" imgW="7086600" imgH="1981080"/>
        </mc:Choice>
        <mc:Fallback>
          <p:control name="TextBox1" r:id="rId4" imgW="708660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6800" y="2057400"/>
                  <a:ext cx="70866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859141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67600" y="304800"/>
            <a:ext cx="1524000" cy="914400"/>
          </a:xfrm>
          <a:prstGeom prst="rect">
            <a:avLst/>
          </a:prstGeom>
        </p:spPr>
      </p:pic>
      <p:pic>
        <p:nvPicPr>
          <p:cNvPr id="15363" name="Picture 3" descr="C:\Users\DSU\AppData\Local\Microsoft\Windows\Temporary Internet Files\Content.IE5\89O8R4KS\MP900309494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343400"/>
            <a:ext cx="151638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5362" name="TextBox1" r:id="rId4" imgW="7772400" imgH="1981080"/>
        </mc:Choice>
        <mc:Fallback>
          <p:control name="TextBox1" r:id="rId4" imgW="777240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2209800"/>
                  <a:ext cx="77724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332478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67600" y="304800"/>
            <a:ext cx="1447800" cy="1066800"/>
          </a:xfrm>
          <a:prstGeom prst="rect">
            <a:avLst/>
          </a:prstGeom>
        </p:spPr>
      </p:pic>
      <p:pic>
        <p:nvPicPr>
          <p:cNvPr id="14339" name="Picture 3" descr="C:\Users\DSU\AppData\Local\Microsoft\Windows\Temporary Internet Files\Content.IE5\KZFT6U32\MP900409108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513421"/>
            <a:ext cx="2969295" cy="197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4338" name="TextBox1" r:id="rId4" imgW="7848720" imgH="1981080"/>
        </mc:Choice>
        <mc:Fallback>
          <p:control name="TextBox1" r:id="rId4" imgW="784872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3400" y="2286000"/>
                  <a:ext cx="78486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68524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>
                <a:latin typeface="Aharoni" pitchFamily="2" charset="-79"/>
                <a:cs typeface="Aharoni" pitchFamily="2" charset="-79"/>
              </a:rPr>
              <a:t>What is the word </a:t>
            </a:r>
            <a:endParaRPr lang="en-US" sz="5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6477000" y="4648200"/>
            <a:ext cx="1981200" cy="1676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685800" y="4648200"/>
            <a:ext cx="2057400" cy="1676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Recorded Sound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467600" y="228600"/>
            <a:ext cx="1447800" cy="990600"/>
          </a:xfrm>
          <a:prstGeom prst="rect">
            <a:avLst/>
          </a:prstGeom>
        </p:spPr>
      </p:pic>
      <p:pic>
        <p:nvPicPr>
          <p:cNvPr id="13315" name="Picture 3" descr="C:\Users\DSU\AppData\Local\Microsoft\Windows\Temporary Internet Files\Content.IE5\89O8R4KS\MP900443838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172" y="2564892"/>
            <a:ext cx="2581656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DSU\AppData\Local\Microsoft\Windows\Temporary Internet Files\Content.IE5\89O8R4KS\MP900443838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652" y="4565904"/>
            <a:ext cx="2581656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3314" name="TextBox1" r:id="rId4" imgW="7696080" imgH="1981080"/>
        </mc:Choice>
        <mc:Fallback>
          <p:control name="TextBox1" r:id="rId4" imgW="7696080" imgH="198108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2057400"/>
                  <a:ext cx="7696200" cy="19812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677270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7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175</TotalTime>
  <Words>83</Words>
  <Application>Microsoft Office PowerPoint</Application>
  <PresentationFormat>On-screen Show (4:3)</PresentationFormat>
  <Paragraphs>22</Paragraphs>
  <Slides>21</Slides>
  <Notes>0</Notes>
  <HiddenSlides>0</HiddenSlides>
  <MMClips>19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Mylar</vt:lpstr>
      <vt:lpstr>Spelling Review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What is the word </vt:lpstr>
      <vt:lpstr>The End</vt:lpstr>
    </vt:vector>
  </TitlesOfParts>
  <Company>Dakota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Spelling Review</dc:title>
  <dc:creator>Windows User</dc:creator>
  <cp:lastModifiedBy>Windows User</cp:lastModifiedBy>
  <cp:revision>12</cp:revision>
  <dcterms:created xsi:type="dcterms:W3CDTF">2011-10-23T20:50:49Z</dcterms:created>
  <dcterms:modified xsi:type="dcterms:W3CDTF">2011-10-23T23:46:25Z</dcterms:modified>
</cp:coreProperties>
</file>